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69" r:id="rId4"/>
    <p:sldId id="271" r:id="rId5"/>
    <p:sldId id="259" r:id="rId6"/>
    <p:sldId id="265" r:id="rId7"/>
    <p:sldId id="274" r:id="rId8"/>
    <p:sldId id="275" r:id="rId9"/>
    <p:sldId id="266" r:id="rId10"/>
    <p:sldId id="276" r:id="rId11"/>
    <p:sldId id="267" r:id="rId12"/>
    <p:sldId id="277" r:id="rId13"/>
    <p:sldId id="272" r:id="rId14"/>
    <p:sldId id="273" r:id="rId15"/>
    <p:sldId id="258" r:id="rId16"/>
    <p:sldId id="260" r:id="rId17"/>
    <p:sldId id="282" r:id="rId18"/>
    <p:sldId id="285" r:id="rId19"/>
    <p:sldId id="261" r:id="rId20"/>
    <p:sldId id="283" r:id="rId21"/>
    <p:sldId id="288" r:id="rId22"/>
    <p:sldId id="293" r:id="rId23"/>
    <p:sldId id="292" r:id="rId24"/>
    <p:sldId id="291" r:id="rId25"/>
    <p:sldId id="262" r:id="rId26"/>
    <p:sldId id="284" r:id="rId27"/>
    <p:sldId id="287" r:id="rId28"/>
    <p:sldId id="290" r:id="rId29"/>
    <p:sldId id="286" r:id="rId30"/>
    <p:sldId id="257" r:id="rId31"/>
    <p:sldId id="263" r:id="rId32"/>
    <p:sldId id="278" r:id="rId33"/>
    <p:sldId id="264" r:id="rId34"/>
    <p:sldId id="279" r:id="rId35"/>
    <p:sldId id="268" r:id="rId36"/>
    <p:sldId id="281" r:id="rId37"/>
    <p:sldId id="289" r:id="rId38"/>
    <p:sldId id="294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7" autoAdjust="0"/>
    <p:restoredTop sz="94624" autoAdjust="0"/>
  </p:normalViewPr>
  <p:slideViewPr>
    <p:cSldViewPr>
      <p:cViewPr varScale="1">
        <p:scale>
          <a:sx n="93" d="100"/>
          <a:sy n="93" d="100"/>
        </p:scale>
        <p:origin x="-138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64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736C0-C414-4E29-96DE-42AE58ECD201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739F-15F7-490E-85C1-C095E27006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후보들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이었던 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부엘링을</a:t>
            </a:r>
            <a:r>
              <a:rPr lang="ko-KR" altLang="en-US" dirty="0" smtClean="0"/>
              <a:t> 타지 말아야 하는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가지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파리에서 짐 없이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일 살기와 미친</a:t>
            </a:r>
            <a:r>
              <a:rPr lang="en-US" altLang="ko-KR" sz="1000" strike="sngStrike" dirty="0" smtClean="0"/>
              <a:t>(</a:t>
            </a:r>
            <a:r>
              <a:rPr lang="ko-KR" altLang="en-US" sz="1000" strike="sngStrike" dirty="0" smtClean="0"/>
              <a:t>미개한</a:t>
            </a:r>
            <a:r>
              <a:rPr lang="en-US" altLang="ko-KR" sz="1000" strike="sngStrike" dirty="0" smtClean="0"/>
              <a:t>)</a:t>
            </a:r>
            <a:r>
              <a:rPr lang="ko-KR" altLang="en-US" sz="1000" strike="sngStrike" dirty="0" smtClean="0"/>
              <a:t> </a:t>
            </a:r>
            <a:r>
              <a:rPr lang="ko-KR" altLang="en-US" dirty="0" smtClean="0"/>
              <a:t>프랑스의 업무처리체계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나는 왜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프로그래머가 되었는가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핵인싸</a:t>
            </a:r>
            <a:r>
              <a:rPr lang="ko-KR" altLang="en-US" dirty="0" smtClean="0"/>
              <a:t> 친구의 서비스업 종사 </a:t>
            </a:r>
            <a:r>
              <a:rPr lang="ko-KR" altLang="en-US" dirty="0" err="1" smtClean="0"/>
              <a:t>썰을</a:t>
            </a:r>
            <a:r>
              <a:rPr lang="ko-KR" altLang="en-US" dirty="0" smtClean="0"/>
              <a:t> 들으며 느낀 점들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C:\Users\admin\Downloads\C1B74147-74DF-483D-8057-F9B444A600B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57166"/>
            <a:ext cx="3857652" cy="2893239"/>
          </a:xfrm>
          <a:prstGeom prst="rect">
            <a:avLst/>
          </a:prstGeom>
          <a:noFill/>
        </p:spPr>
      </p:pic>
      <p:pic>
        <p:nvPicPr>
          <p:cNvPr id="5123" name="Picture 3" descr="C:\Users\admin\Downloads\CF232AC9-F2DB-4ECF-BE33-A00387559F22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143376" y="1357294"/>
            <a:ext cx="5143504" cy="3857628"/>
          </a:xfrm>
          <a:prstGeom prst="rect">
            <a:avLst/>
          </a:prstGeom>
          <a:noFill/>
        </p:spPr>
      </p:pic>
      <p:pic>
        <p:nvPicPr>
          <p:cNvPr id="12290" name="Picture 2" descr="C:\Users\admin\Downloads\C96CC1AA-9429-4564-8A60-0EB22B286916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357562"/>
            <a:ext cx="4286248" cy="32146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1-3. </a:t>
            </a:r>
            <a:r>
              <a:rPr lang="ko-KR" altLang="en-US" dirty="0" err="1" smtClean="0"/>
              <a:t>노보리베츠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온천 </a:t>
            </a:r>
            <a:r>
              <a:rPr lang="en-US" altLang="ko-KR" sz="2400" dirty="0" smtClean="0"/>
              <a:t>+ </a:t>
            </a:r>
            <a:r>
              <a:rPr lang="ko-KR" altLang="en-US" sz="2400" dirty="0" smtClean="0"/>
              <a:t>적당한 관광을 할 수 있는 곳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부모님 동반 여행에서 최적의 코스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대형 온천호텔의 경우에는 온천의 종류가 많아서 부모님이 만족하실 수 있고 </a:t>
            </a:r>
            <a:r>
              <a:rPr lang="ko-KR" altLang="en-US" sz="2400" dirty="0" err="1" smtClean="0"/>
              <a:t>료칸은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프라이빗할</a:t>
            </a:r>
            <a:r>
              <a:rPr lang="ko-KR" altLang="en-US" sz="2400" dirty="0" smtClean="0"/>
              <a:t> 가능성이 높아서 그것대로 만족하실 수 있음</a:t>
            </a:r>
            <a:endParaRPr lang="en-US" altLang="ko-KR" sz="2400" dirty="0" smtClean="0"/>
          </a:p>
          <a:p>
            <a:r>
              <a:rPr lang="ko-KR" altLang="en-US" sz="2400" dirty="0" smtClean="0"/>
              <a:t>지옥계곡 가실 때 방한화 챙기세요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빌릴 수도 있다는데 저는 </a:t>
            </a:r>
            <a:r>
              <a:rPr lang="ko-KR" altLang="en-US" sz="2400" dirty="0" err="1" smtClean="0"/>
              <a:t>걍</a:t>
            </a:r>
            <a:r>
              <a:rPr lang="ko-KR" altLang="en-US" sz="2400" dirty="0" smtClean="0"/>
              <a:t> 사갔었음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 descr="C:\Users\admin\Downloads\DBB3C7EB-0336-404E-8190-7BEC661221BF.jpeg"/>
          <p:cNvPicPr>
            <a:picLocks noChangeAspect="1" noChangeArrowheads="1"/>
          </p:cNvPicPr>
          <p:nvPr/>
        </p:nvPicPr>
        <p:blipFill>
          <a:blip r:embed="rId2" cstate="print"/>
          <a:srcRect l="7965"/>
          <a:stretch>
            <a:fillRect/>
          </a:stretch>
        </p:blipFill>
        <p:spPr bwMode="auto">
          <a:xfrm>
            <a:off x="0" y="3178967"/>
            <a:ext cx="4514682" cy="3679033"/>
          </a:xfrm>
          <a:prstGeom prst="rect">
            <a:avLst/>
          </a:prstGeom>
          <a:noFill/>
        </p:spPr>
      </p:pic>
      <p:pic>
        <p:nvPicPr>
          <p:cNvPr id="3074" name="Picture 2" descr="C:\Users\admin\Desktop\사진자료\E5E02796-65AA-4157-8920-0B8393FCDF88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0"/>
            <a:ext cx="4857752" cy="3643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해산물 아주 맛있습니다 게나 우니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이꾸라</a:t>
            </a:r>
            <a:r>
              <a:rPr lang="ko-KR" altLang="en-US" sz="2800" dirty="0" smtClean="0"/>
              <a:t> 꼭 드셔보세요 </a:t>
            </a:r>
            <a:endParaRPr lang="en-US" altLang="ko-KR" sz="2800" dirty="0" smtClean="0"/>
          </a:p>
          <a:p>
            <a:r>
              <a:rPr lang="ko-KR" altLang="en-US" sz="2800" dirty="0" smtClean="0"/>
              <a:t>시즌이면 </a:t>
            </a:r>
            <a:r>
              <a:rPr lang="ko-KR" altLang="en-US" sz="2800" dirty="0" err="1" smtClean="0"/>
              <a:t>유바리멜론도</a:t>
            </a:r>
            <a:r>
              <a:rPr lang="ko-KR" altLang="en-US" sz="2800" dirty="0" smtClean="0"/>
              <a:t> 맛있음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스프카레와</a:t>
            </a:r>
            <a:r>
              <a:rPr lang="ko-KR" altLang="en-US" sz="2800" dirty="0" smtClean="0"/>
              <a:t> 양고기는 꼭 추천드림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이자카야나</a:t>
            </a:r>
            <a:r>
              <a:rPr lang="ko-KR" altLang="en-US" sz="2800" dirty="0" smtClean="0"/>
              <a:t> 뭐 그런 곳 가시면 버터감자 꼭 시키세요</a:t>
            </a:r>
            <a:r>
              <a:rPr lang="en-US" altLang="ko-KR" sz="2800" dirty="0" smtClean="0"/>
              <a:t>!</a:t>
            </a:r>
          </a:p>
          <a:p>
            <a:r>
              <a:rPr lang="ko-KR" altLang="en-US" sz="2800" dirty="0" err="1" smtClean="0"/>
              <a:t>르타오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롯카테이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저는 </a:t>
            </a:r>
            <a:r>
              <a:rPr lang="ko-KR" altLang="en-US" sz="2800" dirty="0" err="1" smtClean="0"/>
              <a:t>버터샌드보다</a:t>
            </a:r>
            <a:r>
              <a:rPr lang="ko-KR" altLang="en-US" sz="2800" dirty="0" smtClean="0"/>
              <a:t> 버터케이크 추천</a:t>
            </a:r>
            <a:r>
              <a:rPr lang="en-US" altLang="ko-KR" sz="2800" dirty="0" smtClean="0"/>
              <a:t>!)</a:t>
            </a:r>
            <a:r>
              <a:rPr lang="ko-KR" altLang="en-US" sz="2800" dirty="0" smtClean="0"/>
              <a:t>같은 디저트 꼭 </a:t>
            </a:r>
            <a:r>
              <a:rPr lang="ko-KR" altLang="en-US" sz="2800" dirty="0" err="1" smtClean="0"/>
              <a:t>드셔보세용</a:t>
            </a:r>
            <a:r>
              <a:rPr lang="ko-KR" altLang="en-US" sz="2800" dirty="0" smtClean="0"/>
              <a:t> 특히 </a:t>
            </a:r>
            <a:r>
              <a:rPr lang="ko-KR" altLang="en-US" sz="2800" dirty="0" err="1" smtClean="0"/>
              <a:t>롯카테이는</a:t>
            </a:r>
            <a:r>
              <a:rPr lang="ko-KR" altLang="en-US" sz="2800" dirty="0" smtClean="0"/>
              <a:t> 홋카이도 한정임 </a:t>
            </a:r>
            <a:r>
              <a:rPr lang="en-US" altLang="ko-KR" sz="2800" dirty="0" smtClean="0"/>
              <a:t>+ </a:t>
            </a:r>
            <a:r>
              <a:rPr lang="ko-KR" altLang="en-US" sz="2800" dirty="0" smtClean="0"/>
              <a:t>푸딩</a:t>
            </a:r>
            <a:r>
              <a:rPr lang="en-US" altLang="ko-KR" sz="2800" dirty="0" smtClean="0"/>
              <a:t>!!!!</a:t>
            </a:r>
            <a:endParaRPr lang="ko-KR" altLang="en-US" sz="28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C:\Users\admin\Downloads\3CA6DB6F-15D2-4E2E-B18E-0A13322E8F2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4754" y="1916892"/>
            <a:ext cx="5048253" cy="3786190"/>
          </a:xfrm>
          <a:prstGeom prst="rect">
            <a:avLst/>
          </a:prstGeom>
          <a:noFill/>
        </p:spPr>
      </p:pic>
      <p:pic>
        <p:nvPicPr>
          <p:cNvPr id="5" name="Picture 3" descr="C:\Users\admin\Downloads\73F03801-239F-4BA3-B406-0FF83F028C9F (1)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137419" y="1934755"/>
            <a:ext cx="5191159" cy="38933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혼슈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67064" y="1600200"/>
            <a:ext cx="50098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도쿄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근교 여행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가마쿠라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당일치기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모리 미술관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츠지항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도쿄 가면 반드시 가는 식당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우메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타케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마츠가</a:t>
            </a:r>
            <a:r>
              <a:rPr lang="ko-KR" altLang="en-US" sz="2000" dirty="0" smtClean="0"/>
              <a:t> 있으며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저는 </a:t>
            </a:r>
            <a:r>
              <a:rPr lang="ko-KR" altLang="en-US" sz="2000" dirty="0" err="1" smtClean="0"/>
              <a:t>마츠</a:t>
            </a:r>
            <a:r>
              <a:rPr lang="ko-KR" altLang="en-US" sz="2000" dirty="0" smtClean="0"/>
              <a:t> 아니면 </a:t>
            </a:r>
            <a:r>
              <a:rPr lang="ko-KR" altLang="en-US" sz="2000" dirty="0" err="1" smtClean="0"/>
              <a:t>토쿠죠우</a:t>
            </a:r>
            <a:r>
              <a:rPr lang="en-US" altLang="ko-KR" sz="2000" dirty="0" smtClean="0"/>
              <a:t>! </a:t>
            </a:r>
          </a:p>
          <a:p>
            <a:r>
              <a:rPr lang="ko-KR" altLang="en-US" sz="2000" dirty="0" err="1" smtClean="0"/>
              <a:t>나리쿠라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최근 원래 사장님은 물러나시고 제자들이 다른 이름으로 같은 장소에서 영업 이어가는 것으로 알고 있음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스기타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로스</a:t>
            </a:r>
            <a:r>
              <a:rPr lang="ko-KR" altLang="en-US" sz="2000" dirty="0" smtClean="0"/>
              <a:t> 추천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err="1" smtClean="0"/>
              <a:t>아코메야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런치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err="1" smtClean="0"/>
              <a:t>카네코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한노스케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텐동</a:t>
            </a:r>
            <a:r>
              <a:rPr lang="ko-KR" altLang="en-US" sz="2000" dirty="0" smtClean="0"/>
              <a:t> 말고 </a:t>
            </a:r>
            <a:r>
              <a:rPr lang="ko-KR" altLang="en-US" sz="2000" dirty="0" err="1" smtClean="0"/>
              <a:t>덴푸라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단품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코스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로 나오는 곳으로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재패니즈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프렌치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적당한 곳 아무 곳이나 찾아가도 괜찮음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와쇼쿠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갓포</a:t>
            </a:r>
            <a:r>
              <a:rPr lang="ko-KR" altLang="en-US" sz="2000" dirty="0" smtClean="0"/>
              <a:t> 사노야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admin\Desktop\사진자료\0881F215-E0BC-4CB9-97BB-8AF4C259C75F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748601" cy="2811451"/>
          </a:xfrm>
          <a:prstGeom prst="rect">
            <a:avLst/>
          </a:prstGeom>
          <a:noFill/>
        </p:spPr>
      </p:pic>
      <p:pic>
        <p:nvPicPr>
          <p:cNvPr id="2052" name="Picture 4" descr="C:\Users\admin\Desktop\사진자료\AA22B5FF-4B84-4AA3-A0C6-2998EABE64FD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3286124"/>
            <a:ext cx="2678907" cy="3571876"/>
          </a:xfrm>
          <a:prstGeom prst="rect">
            <a:avLst/>
          </a:prstGeom>
          <a:noFill/>
        </p:spPr>
      </p:pic>
      <p:pic>
        <p:nvPicPr>
          <p:cNvPr id="2053" name="Picture 5" descr="C:\Users\admin\Desktop\사진자료\B47A1D23-B575-4CF1-813F-B6A60039425D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43248"/>
            <a:ext cx="2786064" cy="3714752"/>
          </a:xfrm>
          <a:prstGeom prst="rect">
            <a:avLst/>
          </a:prstGeom>
          <a:noFill/>
        </p:spPr>
      </p:pic>
      <p:pic>
        <p:nvPicPr>
          <p:cNvPr id="2054" name="Picture 6" descr="C:\Users\admin\Desktop\사진자료\0CED5720-E878-47E6-9945-84E43413C06E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3571" y="2190760"/>
            <a:ext cx="3500430" cy="4667240"/>
          </a:xfrm>
          <a:prstGeom prst="rect">
            <a:avLst/>
          </a:prstGeom>
          <a:noFill/>
        </p:spPr>
      </p:pic>
      <p:pic>
        <p:nvPicPr>
          <p:cNvPr id="2055" name="Picture 7" descr="C:\Users\admin\Desktop\사진자료\FA8F8E2E-5037-457B-8E61-8207977A8620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58" y="0"/>
            <a:ext cx="2714644" cy="3619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C:\Users\admin\Desktop\사진자료\5BF7384A-B9B8-4481-A370-4DD09157FC5F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</p:spPr>
      </p:pic>
      <p:pic>
        <p:nvPicPr>
          <p:cNvPr id="5" name="Picture 3" descr="C:\Users\admin\Desktop\사진자료\2614C831-C8DA-4BA9-9DCA-599DE16DCA7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86191"/>
            <a:ext cx="4095746" cy="3071810"/>
          </a:xfrm>
          <a:prstGeom prst="rect">
            <a:avLst/>
          </a:prstGeom>
          <a:noFill/>
        </p:spPr>
      </p:pic>
      <p:pic>
        <p:nvPicPr>
          <p:cNvPr id="4099" name="Picture 3" descr="C:\Users\admin\Desktop\사진자료\80C8E596-BE81-4941-8993-E2397FC27D79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7002" y="928670"/>
            <a:ext cx="4446998" cy="592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2-2. </a:t>
            </a:r>
            <a:r>
              <a:rPr lang="ko-KR" altLang="en-US" dirty="0" smtClean="0"/>
              <a:t>나고야</a:t>
            </a:r>
            <a:r>
              <a:rPr lang="en-US" altLang="ko-KR" sz="3600" dirty="0" smtClean="0"/>
              <a:t>(+</a:t>
            </a:r>
            <a:r>
              <a:rPr lang="ko-KR" altLang="en-US" sz="3600" dirty="0" err="1" smtClean="0"/>
              <a:t>시라카와고</a:t>
            </a:r>
            <a:r>
              <a:rPr lang="en-US" altLang="ko-KR" sz="3600" dirty="0" smtClean="0"/>
              <a:t>, </a:t>
            </a:r>
            <a:r>
              <a:rPr lang="ko-KR" altLang="en-US" sz="3600" dirty="0" err="1" smtClean="0"/>
              <a:t>다카야마</a:t>
            </a:r>
            <a:r>
              <a:rPr lang="en-US" altLang="ko-KR" sz="3600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4948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시라카와고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다카야마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다카야마에</a:t>
            </a:r>
            <a:r>
              <a:rPr lang="ko-KR" altLang="en-US" sz="2000" dirty="0" smtClean="0"/>
              <a:t> 숙소 잡아서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박 정도 할애해서 느긋하게 봤는데 좋았음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풍경 보는 거 좋아하는 사람들에게 </a:t>
            </a:r>
            <a:r>
              <a:rPr lang="ko-KR" altLang="en-US" sz="2000" dirty="0" err="1" smtClean="0"/>
              <a:t>추천합니당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다카야마의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호바미소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맛있음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꼭 드셔보세요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다카야마의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쿄야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라는 곳이 있는데 저는 좋았읍니다 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나고야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일본에서 카페의 모닝세트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라는 개념이 시작된 곳이기도 함 </a:t>
            </a:r>
            <a:r>
              <a:rPr lang="en-US" altLang="ko-KR" sz="2000" dirty="0" smtClean="0">
                <a:sym typeface="Wingdings" pitchFamily="2" charset="2"/>
              </a:rPr>
              <a:t> </a:t>
            </a:r>
            <a:r>
              <a:rPr lang="ko-KR" altLang="en-US" sz="2000" dirty="0" smtClean="0">
                <a:sym typeface="Wingdings" pitchFamily="2" charset="2"/>
              </a:rPr>
              <a:t>아침에 카페를 가면 무료로 달걀</a:t>
            </a:r>
            <a:r>
              <a:rPr lang="en-US" altLang="ko-KR" sz="2000" dirty="0" smtClean="0">
                <a:sym typeface="Wingdings" pitchFamily="2" charset="2"/>
              </a:rPr>
              <a:t>+</a:t>
            </a:r>
            <a:r>
              <a:rPr lang="ko-KR" altLang="en-US" sz="2000" dirty="0" smtClean="0">
                <a:sym typeface="Wingdings" pitchFamily="2" charset="2"/>
              </a:rPr>
              <a:t>토스트를 주는 경우가 많음</a:t>
            </a:r>
            <a:r>
              <a:rPr lang="en-US" altLang="ko-KR" sz="2000" dirty="0" smtClean="0">
                <a:sym typeface="Wingdings" pitchFamily="2" charset="2"/>
              </a:rPr>
              <a:t>. </a:t>
            </a:r>
            <a:r>
              <a:rPr lang="ko-KR" altLang="en-US" sz="2000" dirty="0" smtClean="0">
                <a:sym typeface="Wingdings" pitchFamily="2" charset="2"/>
              </a:rPr>
              <a:t>한번 경험해 보세요</a:t>
            </a:r>
            <a:r>
              <a:rPr lang="en-US" altLang="ko-KR" sz="2000" dirty="0" smtClean="0">
                <a:sym typeface="Wingdings" pitchFamily="2" charset="2"/>
              </a:rPr>
              <a:t>! </a:t>
            </a:r>
            <a:r>
              <a:rPr lang="ko-KR" altLang="en-US" sz="2000" dirty="0" smtClean="0">
                <a:sym typeface="Wingdings" pitchFamily="2" charset="2"/>
              </a:rPr>
              <a:t>사루비아 커피 갔는데 좋았음</a:t>
            </a:r>
            <a:r>
              <a:rPr lang="en-US" altLang="ko-KR" sz="2000" dirty="0" smtClean="0">
                <a:sym typeface="Wingdings" pitchFamily="2" charset="2"/>
              </a:rPr>
              <a:t>(</a:t>
            </a:r>
            <a:r>
              <a:rPr lang="ko-KR" altLang="en-US" sz="2000" dirty="0" smtClean="0">
                <a:sym typeface="Wingdings" pitchFamily="2" charset="2"/>
              </a:rPr>
              <a:t>샌드위치도 맛있어요</a:t>
            </a:r>
            <a:r>
              <a:rPr lang="en-US" altLang="ko-KR" sz="2000" dirty="0" smtClean="0">
                <a:sym typeface="Wingdings" pitchFamily="2" charset="2"/>
              </a:rPr>
              <a:t>!)</a:t>
            </a:r>
          </a:p>
          <a:p>
            <a:r>
              <a:rPr lang="ko-KR" altLang="en-US" sz="2000" dirty="0" err="1" smtClean="0">
                <a:sym typeface="Wingdings" pitchFamily="2" charset="2"/>
              </a:rPr>
              <a:t>미소카츠가</a:t>
            </a:r>
            <a:r>
              <a:rPr lang="ko-KR" altLang="en-US" sz="2000" dirty="0" smtClean="0">
                <a:sym typeface="Wingdings" pitchFamily="2" charset="2"/>
              </a:rPr>
              <a:t> 유명한데</a:t>
            </a:r>
            <a:r>
              <a:rPr lang="en-US" altLang="ko-KR" sz="2000" dirty="0" smtClean="0">
                <a:sym typeface="Wingdings" pitchFamily="2" charset="2"/>
              </a:rPr>
              <a:t>(</a:t>
            </a:r>
            <a:r>
              <a:rPr lang="ko-KR" altLang="en-US" sz="2000" dirty="0" smtClean="0">
                <a:sym typeface="Wingdings" pitchFamily="2" charset="2"/>
              </a:rPr>
              <a:t>보통 </a:t>
            </a:r>
            <a:r>
              <a:rPr lang="ko-KR" altLang="en-US" sz="2000" dirty="0" err="1" smtClean="0">
                <a:sym typeface="Wingdings" pitchFamily="2" charset="2"/>
              </a:rPr>
              <a:t>야바톤</a:t>
            </a:r>
            <a:r>
              <a:rPr lang="ko-KR" altLang="en-US" sz="2000" dirty="0" smtClean="0">
                <a:sym typeface="Wingdings" pitchFamily="2" charset="2"/>
              </a:rPr>
              <a:t> 가는 듯</a:t>
            </a:r>
            <a:r>
              <a:rPr lang="en-US" altLang="ko-KR" sz="2000" dirty="0" smtClean="0">
                <a:sym typeface="Wingdings" pitchFamily="2" charset="2"/>
              </a:rPr>
              <a:t>) </a:t>
            </a:r>
            <a:r>
              <a:rPr lang="ko-KR" altLang="en-US" sz="2000" dirty="0" smtClean="0">
                <a:sym typeface="Wingdings" pitchFamily="2" charset="2"/>
              </a:rPr>
              <a:t>저는 </a:t>
            </a:r>
            <a:r>
              <a:rPr lang="ko-KR" altLang="en-US" sz="2000" dirty="0" err="1" smtClean="0">
                <a:sym typeface="Wingdings" pitchFamily="2" charset="2"/>
              </a:rPr>
              <a:t>라무치이라는</a:t>
            </a:r>
            <a:r>
              <a:rPr lang="ko-KR" altLang="en-US" sz="2000" dirty="0" smtClean="0">
                <a:sym typeface="Wingdings" pitchFamily="2" charset="2"/>
              </a:rPr>
              <a:t> 곳에 갔고 좋았습니다</a:t>
            </a:r>
            <a:r>
              <a:rPr lang="en-US" altLang="ko-KR" sz="2000" dirty="0" smtClean="0">
                <a:sym typeface="Wingdings" pitchFamily="2" charset="2"/>
              </a:rPr>
              <a:t>. </a:t>
            </a:r>
          </a:p>
          <a:p>
            <a:r>
              <a:rPr lang="ko-KR" altLang="en-US" sz="2000" dirty="0" smtClean="0">
                <a:sym typeface="Wingdings" pitchFamily="2" charset="2"/>
              </a:rPr>
              <a:t>제가 </a:t>
            </a:r>
            <a:r>
              <a:rPr lang="en-US" altLang="ko-KR" sz="2000" dirty="0" smtClean="0">
                <a:sym typeface="Wingdings" pitchFamily="2" charset="2"/>
              </a:rPr>
              <a:t>8</a:t>
            </a:r>
            <a:r>
              <a:rPr lang="ko-KR" altLang="en-US" sz="2000" dirty="0" smtClean="0">
                <a:sym typeface="Wingdings" pitchFamily="2" charset="2"/>
              </a:rPr>
              <a:t>월에 가서</a:t>
            </a:r>
            <a:r>
              <a:rPr lang="en-US" altLang="ko-KR" sz="2000" dirty="0" smtClean="0">
                <a:sym typeface="Wingdings" pitchFamily="2" charset="2"/>
              </a:rPr>
              <a:t>.. </a:t>
            </a:r>
            <a:r>
              <a:rPr lang="ko-KR" altLang="en-US" sz="2000" dirty="0" smtClean="0">
                <a:sym typeface="Wingdings" pitchFamily="2" charset="2"/>
              </a:rPr>
              <a:t>미친 더위였기 때문에 거의 </a:t>
            </a:r>
            <a:r>
              <a:rPr lang="ko-KR" altLang="en-US" sz="2000" dirty="0" err="1" smtClean="0">
                <a:sym typeface="Wingdings" pitchFamily="2" charset="2"/>
              </a:rPr>
              <a:t>하루온종일</a:t>
            </a:r>
            <a:r>
              <a:rPr lang="ko-KR" altLang="en-US" sz="2000" dirty="0" smtClean="0">
                <a:sym typeface="Wingdings" pitchFamily="2" charset="2"/>
              </a:rPr>
              <a:t> 호텔에서 </a:t>
            </a:r>
            <a:r>
              <a:rPr lang="ko-KR" altLang="en-US" sz="2000" dirty="0" err="1" smtClean="0">
                <a:sym typeface="Wingdings" pitchFamily="2" charset="2"/>
              </a:rPr>
              <a:t>호캉스</a:t>
            </a:r>
            <a:r>
              <a:rPr lang="ko-KR" altLang="en-US" sz="2000" dirty="0" smtClean="0">
                <a:sym typeface="Wingdings" pitchFamily="2" charset="2"/>
              </a:rPr>
              <a:t> 해서 관광지는 알려드릴 곳이 없네요</a:t>
            </a:r>
            <a:r>
              <a:rPr lang="en-US" altLang="ko-KR" sz="2000" dirty="0" smtClean="0">
                <a:sym typeface="Wingdings" pitchFamily="2" charset="2"/>
              </a:rPr>
              <a:t>(</a:t>
            </a:r>
            <a:r>
              <a:rPr lang="ko-KR" altLang="en-US" sz="2000" dirty="0" err="1" smtClean="0">
                <a:sym typeface="Wingdings" pitchFamily="2" charset="2"/>
              </a:rPr>
              <a:t>ㅈㅅ</a:t>
            </a:r>
            <a:r>
              <a:rPr lang="en-US" altLang="ko-KR" sz="2000" dirty="0" smtClean="0">
                <a:sym typeface="Wingdings" pitchFamily="2" charset="2"/>
              </a:rPr>
              <a:t>)</a:t>
            </a:r>
          </a:p>
          <a:p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err="1" smtClean="0"/>
              <a:t>분스피치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과연</a:t>
            </a:r>
            <a:r>
              <a:rPr lang="en-US" altLang="ko-KR" dirty="0" smtClean="0"/>
              <a:t>?)</a:t>
            </a:r>
            <a:br>
              <a:rPr lang="en-US" altLang="ko-KR" dirty="0" smtClean="0"/>
            </a:br>
            <a:r>
              <a:rPr lang="ko-KR" altLang="en-US" sz="1800" dirty="0" smtClean="0"/>
              <a:t>부제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일본여행지 추천</a:t>
            </a:r>
            <a:r>
              <a:rPr lang="en-US" altLang="ko-KR" sz="1800" dirty="0" smtClean="0"/>
              <a:t>(?)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sz="2800" dirty="0" smtClean="0"/>
              <a:t>HE</a:t>
            </a:r>
            <a:r>
              <a:rPr lang="ko-KR" altLang="en-US" sz="2800" dirty="0" smtClean="0"/>
              <a:t>본부 </a:t>
            </a:r>
            <a:r>
              <a:rPr lang="en-US" altLang="ko-KR" sz="2800" dirty="0" smtClean="0"/>
              <a:t>TV</a:t>
            </a:r>
            <a:r>
              <a:rPr lang="ko-KR" altLang="en-US" sz="2800" dirty="0" smtClean="0"/>
              <a:t>선행 </a:t>
            </a:r>
            <a:r>
              <a:rPr lang="en-US" altLang="ko-KR" sz="2800" dirty="0" smtClean="0"/>
              <a:t>SW Engineering</a:t>
            </a:r>
            <a:r>
              <a:rPr lang="ko-KR" altLang="en-US" sz="2800" dirty="0" smtClean="0"/>
              <a:t>팀 </a:t>
            </a:r>
            <a:endParaRPr lang="en-US" altLang="ko-KR" sz="2800" dirty="0" smtClean="0"/>
          </a:p>
          <a:p>
            <a:r>
              <a:rPr lang="ko-KR" altLang="en-US" dirty="0" smtClean="0"/>
              <a:t>이수현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admin\Desktop\사진자료\56E2A297-85A9-4DEA-9CAB-6215486736FA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00175"/>
            <a:ext cx="4953034" cy="3714776"/>
          </a:xfrm>
          <a:prstGeom prst="rect">
            <a:avLst/>
          </a:prstGeom>
          <a:noFill/>
        </p:spPr>
      </p:pic>
      <p:pic>
        <p:nvPicPr>
          <p:cNvPr id="8195" name="Picture 3" descr="C:\Users\admin\Desktop\사진자료\CAA197BD-3D11-4244-9275-11C33BAE3532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1000108"/>
            <a:ext cx="4000496" cy="53339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admin\Desktop\사진자료\D39A1FB3-4CE8-43A7-A91A-E055B46FF269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admin\Desktop\6__190410\B5079B15-738B-4CBF-9B51-49BB7CEA6C7B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6639" y="1785926"/>
            <a:ext cx="5177361" cy="3883021"/>
          </a:xfrm>
          <a:prstGeom prst="rect">
            <a:avLst/>
          </a:prstGeom>
          <a:noFill/>
        </p:spPr>
      </p:pic>
      <p:pic>
        <p:nvPicPr>
          <p:cNvPr id="3075" name="Picture 3" descr="C:\Users\admin\Desktop\6__190410\BB569306-6EDF-40CD-BC68-1A60DBBFF16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46"/>
            <a:ext cx="3911213" cy="52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admin\Desktop\6__190410\0F3DC559-434E-46B7-A6CB-258F8276DC9D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357298"/>
            <a:ext cx="3482584" cy="4643446"/>
          </a:xfrm>
          <a:prstGeom prst="rect">
            <a:avLst/>
          </a:prstGeom>
          <a:noFill/>
        </p:spPr>
      </p:pic>
      <p:pic>
        <p:nvPicPr>
          <p:cNvPr id="2051" name="Picture 3" descr="C:\Users\admin\Desktop\6__190410\20537DCE-28B8-42BE-B4C0-2BE9C749438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262048"/>
            <a:ext cx="3643338" cy="4857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admin\Downloads\A8927EF4-8398-4711-B5B6-52951FD783E7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786314" y="-500066"/>
            <a:ext cx="3000396" cy="4000528"/>
          </a:xfrm>
          <a:prstGeom prst="rect">
            <a:avLst/>
          </a:prstGeom>
          <a:noFill/>
        </p:spPr>
      </p:pic>
      <p:pic>
        <p:nvPicPr>
          <p:cNvPr id="1027" name="Picture 3" descr="C:\Users\admin\Downloads\E103FA73-2CCA-4776-BE7D-9A478B98080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00108"/>
            <a:ext cx="3643338" cy="4857784"/>
          </a:xfrm>
          <a:prstGeom prst="rect">
            <a:avLst/>
          </a:prstGeom>
          <a:noFill/>
        </p:spPr>
      </p:pic>
      <p:pic>
        <p:nvPicPr>
          <p:cNvPr id="1028" name="Picture 4" descr="C:\Users\admin\Desktop\6__190410\EB36D66A-FDA5-414D-AAA7-BC8C36F1A40F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3071810"/>
            <a:ext cx="4857784" cy="3643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2-3. </a:t>
            </a:r>
            <a:r>
              <a:rPr lang="ko-KR" altLang="en-US" dirty="0" err="1" smtClean="0"/>
              <a:t>교토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오사카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5126055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오사카는</a:t>
            </a:r>
            <a:r>
              <a:rPr lang="en-US" altLang="ko-KR" sz="2000" dirty="0" smtClean="0"/>
              <a:t>.. </a:t>
            </a:r>
            <a:r>
              <a:rPr lang="ko-KR" altLang="en-US" sz="2000" dirty="0" smtClean="0"/>
              <a:t>별로 추천할 곳이 없습니다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오사카 너무 복작거려서 평소 오래 안 머무름 </a:t>
            </a:r>
            <a:r>
              <a:rPr lang="ko-KR" altLang="en-US" sz="2000" dirty="0" err="1" smtClean="0"/>
              <a:t>ㅈㅅ</a:t>
            </a:r>
            <a:r>
              <a:rPr lang="en-US" altLang="ko-KR" sz="2000" dirty="0" smtClean="0"/>
              <a:t>) </a:t>
            </a:r>
            <a:r>
              <a:rPr lang="ko-KR" altLang="en-US" sz="2000" dirty="0" err="1" smtClean="0"/>
              <a:t>걍</a:t>
            </a:r>
            <a:r>
              <a:rPr lang="ko-KR" altLang="en-US" sz="2000" dirty="0" smtClean="0"/>
              <a:t> 메뉴 추천만 하고 갈게요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장어덮밥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니시하라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오코노미야끼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후쿠타로</a:t>
            </a:r>
            <a:r>
              <a:rPr lang="en-US" altLang="ko-KR" sz="1800" dirty="0" smtClean="0"/>
              <a:t>! </a:t>
            </a:r>
            <a:r>
              <a:rPr lang="ko-KR" altLang="en-US" sz="1800" dirty="0" smtClean="0"/>
              <a:t>그리고 </a:t>
            </a:r>
            <a:r>
              <a:rPr lang="ko-KR" altLang="en-US" sz="1800" dirty="0" err="1" smtClean="0"/>
              <a:t>아지노야도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맛있어용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타코야끼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하나타코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젤무난</a:t>
            </a:r>
            <a:r>
              <a:rPr lang="en-US" altLang="ko-KR" sz="1800" dirty="0" smtClean="0"/>
              <a:t>) </a:t>
            </a:r>
            <a:r>
              <a:rPr lang="en-US" altLang="ko-KR" sz="1800" dirty="0" smtClean="0">
                <a:sym typeface="Wingdings" pitchFamily="2" charset="2"/>
              </a:rPr>
              <a:t> </a:t>
            </a:r>
            <a:r>
              <a:rPr lang="ko-KR" altLang="en-US" sz="1800" dirty="0" err="1" smtClean="0">
                <a:sym typeface="Wingdings" pitchFamily="2" charset="2"/>
              </a:rPr>
              <a:t>타코센</a:t>
            </a:r>
            <a:r>
              <a:rPr lang="ko-KR" altLang="en-US" sz="1800" dirty="0" smtClean="0">
                <a:sym typeface="Wingdings" pitchFamily="2" charset="2"/>
              </a:rPr>
              <a:t> 좀 짠데 추천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교토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(</a:t>
            </a:r>
            <a:r>
              <a:rPr lang="ko-KR" altLang="en-US" sz="2000" dirty="0" smtClean="0"/>
              <a:t>비교적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사람 적고</a:t>
            </a:r>
            <a:r>
              <a:rPr lang="en-US" altLang="ko-KR" sz="2000" dirty="0" smtClean="0"/>
              <a:t>.. </a:t>
            </a:r>
            <a:r>
              <a:rPr lang="ko-KR" altLang="en-US" sz="2000" dirty="0" smtClean="0"/>
              <a:t>평화롭고</a:t>
            </a:r>
            <a:r>
              <a:rPr lang="en-US" altLang="ko-KR" sz="2000" dirty="0" smtClean="0"/>
              <a:t>.. </a:t>
            </a:r>
            <a:r>
              <a:rPr lang="ko-KR" altLang="en-US" sz="2000" dirty="0" smtClean="0"/>
              <a:t>조용하고</a:t>
            </a:r>
            <a:r>
              <a:rPr lang="en-US" altLang="ko-KR" sz="2000" dirty="0" smtClean="0"/>
              <a:t>..</a:t>
            </a:r>
          </a:p>
          <a:p>
            <a:pPr lvl="1"/>
            <a:r>
              <a:rPr lang="ko-KR" altLang="en-US" sz="1800" dirty="0" err="1" smtClean="0"/>
              <a:t>아라시야마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오전 일찍 가는 것 선호함</a:t>
            </a:r>
            <a:r>
              <a:rPr lang="en-US" altLang="ko-KR" sz="1800" dirty="0" smtClean="0"/>
              <a:t>) :: </a:t>
            </a:r>
            <a:r>
              <a:rPr lang="ko-KR" altLang="en-US" sz="1800" dirty="0" err="1" smtClean="0"/>
              <a:t>퍼센트커피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오코치산소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오하라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:: </a:t>
            </a:r>
            <a:r>
              <a:rPr lang="ko-KR" altLang="en-US" sz="1800" dirty="0" err="1" smtClean="0"/>
              <a:t>호센인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산젠인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폭포가 있다고 하던데 저는 안 가봤어요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ko-KR" altLang="en-US" sz="1800" dirty="0" err="1" smtClean="0"/>
              <a:t>쇼코쿠지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난젠지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의외로 식당 추천할 곳이 별로 없네요 </a:t>
            </a:r>
            <a:r>
              <a:rPr lang="ko-KR" altLang="en-US" sz="1800" dirty="0" err="1" smtClean="0"/>
              <a:t>교토의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와쇼쿠는</a:t>
            </a:r>
            <a:r>
              <a:rPr lang="ko-KR" altLang="en-US" sz="1800" dirty="0" smtClean="0"/>
              <a:t> 다 미친 가격이고</a:t>
            </a:r>
            <a:r>
              <a:rPr lang="en-US" altLang="ko-KR" sz="1800" dirty="0" smtClean="0"/>
              <a:t>,, </a:t>
            </a:r>
            <a:r>
              <a:rPr lang="ko-KR" altLang="en-US" sz="1800" dirty="0" err="1" smtClean="0"/>
              <a:t>교토에서는</a:t>
            </a:r>
            <a:r>
              <a:rPr lang="ko-KR" altLang="en-US" sz="1800" dirty="0" smtClean="0"/>
              <a:t> 뭔가 항상 관광에 </a:t>
            </a:r>
            <a:r>
              <a:rPr lang="ko-KR" altLang="en-US" sz="1800" dirty="0" err="1" smtClean="0"/>
              <a:t>올인하고</a:t>
            </a:r>
            <a:r>
              <a:rPr lang="ko-KR" altLang="en-US" sz="1800" dirty="0" smtClean="0"/>
              <a:t> 먹는 것에는 강제로 덜 집중하게 되는 느낌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와가시</a:t>
            </a:r>
            <a:r>
              <a:rPr lang="ko-KR" altLang="en-US" sz="1800" dirty="0" smtClean="0"/>
              <a:t> 좋아하시면 사료호센</a:t>
            </a:r>
            <a:r>
              <a:rPr lang="en-US" altLang="ko-KR" sz="1800" dirty="0" smtClean="0"/>
              <a:t>! </a:t>
            </a:r>
            <a:r>
              <a:rPr lang="ko-KR" altLang="en-US" sz="1800" dirty="0" err="1" smtClean="0"/>
              <a:t>와라비모찌도</a:t>
            </a:r>
            <a:r>
              <a:rPr lang="ko-KR" altLang="en-US" sz="1800" dirty="0" smtClean="0"/>
              <a:t> 유명하지만 생과자도 추천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예쁜 정원을 바라보면서 먹을 수 있어요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아침 일찍 가세용</a:t>
            </a: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admin\Desktop\사진자료\7709D576-104B-4DC7-BD96-11D45915890E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1571612"/>
            <a:ext cx="2914855" cy="3883021"/>
          </a:xfrm>
          <a:prstGeom prst="rect">
            <a:avLst/>
          </a:prstGeom>
          <a:noFill/>
        </p:spPr>
      </p:pic>
      <p:pic>
        <p:nvPicPr>
          <p:cNvPr id="5123" name="Picture 3" descr="C:\Users\admin\Desktop\사진자료\28008BFB-46F6-4A00-8B31-823920D41873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2"/>
            <a:ext cx="3000360" cy="4000480"/>
          </a:xfrm>
          <a:prstGeom prst="rect">
            <a:avLst/>
          </a:prstGeom>
          <a:noFill/>
        </p:spPr>
      </p:pic>
      <p:pic>
        <p:nvPicPr>
          <p:cNvPr id="5124" name="Picture 4" descr="C:\Users\admin\Desktop\사진자료\D9824424-3C6E-481B-ACBA-7B189AF74877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22" y="1571612"/>
            <a:ext cx="3000378" cy="4000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admin\Desktop\사진자료\6DBEE6B8-AE5A-41E4-8C8D-1AF768210290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64305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admin\Desktop\사진자료\올림\ECAD72BE-2561-48A3-A101-24459F62D3DC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7" name="Picture 3" descr="C:\Users\admin\Desktop\사진자료\1CD3775E-C03B-4B0A-9D1C-2B974174E89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071546"/>
            <a:ext cx="3804056" cy="5072074"/>
          </a:xfrm>
          <a:prstGeom prst="rect">
            <a:avLst/>
          </a:prstGeom>
          <a:noFill/>
        </p:spPr>
      </p:pic>
      <p:pic>
        <p:nvPicPr>
          <p:cNvPr id="6149" name="Picture 5" descr="C:\Users\admin\Desktop\사진자료\1FFB9EDB-C7A4-4A8B-AC03-205AFD9B0C3E.jpe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1888" y="2143116"/>
            <a:ext cx="5082111" cy="3811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이 주제</a:t>
            </a:r>
            <a:r>
              <a:rPr lang="en-US" altLang="ko-KR" dirty="0" smtClean="0"/>
              <a:t>(+</a:t>
            </a:r>
            <a:r>
              <a:rPr lang="ko-KR" altLang="en-US" dirty="0" smtClean="0"/>
              <a:t>일본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1734903"/>
            <a:ext cx="4038600" cy="425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곧 연휴시즌이라서 여행계획 많이들 짜시기에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…</a:t>
            </a: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**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연구원님의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분 발표해달라는 요청이 있었음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여행경험 말하지 말라는 송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**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연구원님의 요청이 있었음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514350" indent="-514350">
              <a:buNone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여행지 추천밖에 할 말이 없어졌는데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일본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그나마 할 말 많음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큐슈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55993" y="1600200"/>
            <a:ext cx="52320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err="1" smtClean="0"/>
              <a:t>후쿠오카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솔직히 </a:t>
            </a:r>
            <a:r>
              <a:rPr lang="ko-KR" altLang="en-US" sz="2400" dirty="0" err="1" smtClean="0"/>
              <a:t>후쿠오카는</a:t>
            </a:r>
            <a:r>
              <a:rPr lang="ko-KR" altLang="en-US" sz="2400" dirty="0" smtClean="0"/>
              <a:t> 먹고 쇼핑하러 가는 것 같아요 시즌 </a:t>
            </a:r>
            <a:r>
              <a:rPr lang="ko-KR" altLang="en-US" sz="2400" dirty="0" err="1" smtClean="0"/>
              <a:t>잘맞으면</a:t>
            </a:r>
            <a:r>
              <a:rPr lang="ko-KR" altLang="en-US" sz="2400" dirty="0" smtClean="0"/>
              <a:t> 꽃구경까지는 가능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오호리 공원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스타벅스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예뻐용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err="1" smtClean="0"/>
              <a:t>후쿠오카</a:t>
            </a:r>
            <a:r>
              <a:rPr lang="ko-KR" altLang="en-US" sz="2400" dirty="0" smtClean="0"/>
              <a:t> 성터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관광할 곳이 없었기 때문에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우동 타이라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우동</a:t>
            </a:r>
            <a:r>
              <a:rPr lang="en-US" altLang="ko-KR" sz="2400" dirty="0" smtClean="0"/>
              <a:t>..)</a:t>
            </a:r>
          </a:p>
          <a:p>
            <a:r>
              <a:rPr lang="ko-KR" altLang="en-US" sz="2400" dirty="0" err="1" smtClean="0"/>
              <a:t>타이쇼테이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흑돼지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돈가스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해산물</a:t>
            </a:r>
            <a:r>
              <a:rPr lang="en-US" altLang="ko-KR" sz="2400" dirty="0" smtClean="0"/>
              <a:t>!</a:t>
            </a: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admin\Downloads\2EF9D4CB-BE93-40DC-B38D-2345CC39F35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4500562" cy="3375421"/>
          </a:xfrm>
          <a:prstGeom prst="rect">
            <a:avLst/>
          </a:prstGeom>
          <a:noFill/>
        </p:spPr>
      </p:pic>
      <p:pic>
        <p:nvPicPr>
          <p:cNvPr id="9219" name="Picture 3" descr="C:\Users\admin\Downloads\21B07134-1CEF-4E22-87E2-1D74FC01046E.jpe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57562"/>
            <a:ext cx="4667251" cy="3500438"/>
          </a:xfrm>
          <a:prstGeom prst="rect">
            <a:avLst/>
          </a:prstGeom>
          <a:noFill/>
        </p:spPr>
      </p:pic>
      <p:pic>
        <p:nvPicPr>
          <p:cNvPr id="9220" name="Picture 4" descr="C:\Users\admin\Downloads\39333D10-DA8B-4638-A649-54A46A7BAF84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1000108"/>
            <a:ext cx="3696899" cy="4929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ko-KR" altLang="en-US" dirty="0" err="1" smtClean="0"/>
              <a:t>유후인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저는 </a:t>
            </a:r>
            <a:r>
              <a:rPr lang="ko-KR" altLang="en-US" sz="2400" dirty="0" err="1" smtClean="0"/>
              <a:t>유후인은</a:t>
            </a:r>
            <a:r>
              <a:rPr lang="ko-KR" altLang="en-US" sz="2400" dirty="0" smtClean="0"/>
              <a:t> 사람이 너무 많아서</a:t>
            </a:r>
            <a:r>
              <a:rPr lang="en-US" altLang="ko-KR" sz="2400" dirty="0" smtClean="0"/>
              <a:t>.. </a:t>
            </a:r>
            <a:r>
              <a:rPr lang="ko-KR" altLang="en-US" sz="2400" dirty="0" err="1" smtClean="0"/>
              <a:t>유후인은</a:t>
            </a:r>
            <a:r>
              <a:rPr lang="ko-KR" altLang="en-US" sz="2400" dirty="0" smtClean="0"/>
              <a:t> 관광만 하고 주변 지역의 </a:t>
            </a:r>
            <a:r>
              <a:rPr lang="ko-KR" altLang="en-US" sz="2400" dirty="0" err="1" smtClean="0"/>
              <a:t>료칸으로</a:t>
            </a:r>
            <a:r>
              <a:rPr lang="ko-KR" altLang="en-US" sz="2400" dirty="0" smtClean="0"/>
              <a:t> 가서 머물렀습니다</a:t>
            </a:r>
            <a:endParaRPr lang="en-US" altLang="ko-KR" sz="2400" dirty="0" smtClean="0"/>
          </a:p>
          <a:p>
            <a:r>
              <a:rPr lang="ko-KR" altLang="en-US" sz="2400" dirty="0" smtClean="0"/>
              <a:t>호수 작긴 한데 여기까지 왔다면</a:t>
            </a:r>
            <a:r>
              <a:rPr lang="en-US" altLang="ko-KR" sz="2400" dirty="0" smtClean="0"/>
              <a:t>~ </a:t>
            </a:r>
            <a:r>
              <a:rPr lang="ko-KR" altLang="en-US" sz="2400" dirty="0" smtClean="0"/>
              <a:t>같은 느낌으로 볼만 한 것 </a:t>
            </a:r>
            <a:r>
              <a:rPr lang="ko-KR" altLang="en-US" sz="2400" dirty="0" err="1" smtClean="0"/>
              <a:t>같애요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보시고 근처 카페에서 느긋하게 쉬는 것도 좋다고 생각합니다</a:t>
            </a:r>
            <a:endParaRPr lang="en-US" altLang="ko-KR" sz="2400" dirty="0" smtClean="0"/>
          </a:p>
          <a:p>
            <a:r>
              <a:rPr lang="ko-KR" altLang="en-US" sz="2400" dirty="0" err="1" smtClean="0"/>
              <a:t>고코노에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유후인에서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20-30</a:t>
            </a:r>
            <a:r>
              <a:rPr lang="ko-KR" altLang="en-US" sz="2400" dirty="0" smtClean="0"/>
              <a:t>분 정도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의 니히키노 오니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가격 적당함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영어 대충 통함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온천수의 수질 좋음</a:t>
            </a:r>
            <a:endParaRPr lang="en-US" altLang="ko-KR" sz="20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admin\Downloads\357B32DF-9C12-40EB-A8E6-39F200636D76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0"/>
            <a:ext cx="4500562" cy="3375421"/>
          </a:xfrm>
          <a:prstGeom prst="rect">
            <a:avLst/>
          </a:prstGeom>
          <a:noFill/>
        </p:spPr>
      </p:pic>
      <p:pic>
        <p:nvPicPr>
          <p:cNvPr id="10243" name="Picture 3" descr="C:\Users\admin\Downloads\CCDFD4AC-5880-4CE4-9BE1-3EA5E7E0119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6" y="3286124"/>
            <a:ext cx="4595395" cy="3571876"/>
          </a:xfrm>
          <a:prstGeom prst="rect">
            <a:avLst/>
          </a:prstGeom>
          <a:noFill/>
        </p:spPr>
      </p:pic>
      <p:pic>
        <p:nvPicPr>
          <p:cNvPr id="10244" name="Picture 4" descr="C:\Users\admin\Downloads\6FA9E136-623E-435D-9AAF-670D9084FE0D.jpe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857232"/>
            <a:ext cx="3786214" cy="5048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번외</a:t>
            </a:r>
            <a:r>
              <a:rPr lang="ko-KR" altLang="en-US" dirty="0" smtClean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일본의 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도쿄 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BAR Tender, BAR Mori, </a:t>
            </a:r>
            <a:r>
              <a:rPr lang="en-US" altLang="ko-KR" sz="2000" b="1" dirty="0" smtClean="0"/>
              <a:t>BAR </a:t>
            </a:r>
            <a:r>
              <a:rPr lang="en-US" altLang="ko-KR" sz="2000" b="1" dirty="0" err="1" smtClean="0"/>
              <a:t>Doras</a:t>
            </a:r>
            <a:endParaRPr lang="en-US" altLang="ko-KR" sz="2000" b="1" dirty="0" smtClean="0"/>
          </a:p>
          <a:p>
            <a:r>
              <a:rPr lang="ko-KR" altLang="en-US" sz="2400" dirty="0" smtClean="0"/>
              <a:t>나고야</a:t>
            </a:r>
            <a:endParaRPr lang="en-US" altLang="ko-KR" sz="2400" dirty="0" smtClean="0"/>
          </a:p>
          <a:p>
            <a:pPr lvl="1"/>
            <a:r>
              <a:rPr lang="en-US" altLang="ko-KR" sz="2000" b="1" dirty="0" smtClean="0"/>
              <a:t>BAR BARNS</a:t>
            </a:r>
          </a:p>
          <a:p>
            <a:r>
              <a:rPr lang="ko-KR" altLang="en-US" sz="2400" dirty="0" err="1" smtClean="0"/>
              <a:t>교토</a:t>
            </a:r>
            <a:endParaRPr lang="en-US" altLang="ko-KR" sz="2400" dirty="0" smtClean="0"/>
          </a:p>
          <a:p>
            <a:pPr lvl="1"/>
            <a:r>
              <a:rPr lang="en-US" altLang="ko-KR" sz="2000" b="1" dirty="0" smtClean="0"/>
              <a:t>BAR </a:t>
            </a:r>
            <a:r>
              <a:rPr lang="en-US" altLang="ko-KR" sz="2000" b="1" dirty="0" err="1" smtClean="0"/>
              <a:t>Calvador</a:t>
            </a:r>
            <a:r>
              <a:rPr lang="en-US" altLang="ko-KR" sz="2000" dirty="0" smtClean="0"/>
              <a:t>, BAR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rum &amp; whiskey, BAR Rocking chair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400" dirty="0" err="1" smtClean="0"/>
              <a:t>후쿠오카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BAR Oscar</a:t>
            </a:r>
          </a:p>
          <a:p>
            <a:r>
              <a:rPr lang="ko-KR" altLang="en-US" sz="2400" dirty="0" smtClean="0"/>
              <a:t>홋카이도는 추천할 곳이 없습니다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아직 홋카이도에서 바 </a:t>
            </a:r>
            <a:r>
              <a:rPr lang="ko-KR" altLang="en-US" sz="2400" dirty="0" err="1" smtClean="0"/>
              <a:t>안가봄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ㅈㅅ합니다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위의 모든 곳 영어 대충 통합니다</a:t>
            </a:r>
            <a:endParaRPr lang="en-US" altLang="ko-KR" sz="2400" dirty="0" smtClean="0"/>
          </a:p>
          <a:p>
            <a:r>
              <a:rPr lang="ko-KR" altLang="en-US" sz="2400" dirty="0" smtClean="0"/>
              <a:t>굵은 표시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예약하고 가시는 편을 추천</a:t>
            </a:r>
            <a:r>
              <a:rPr lang="en-US" altLang="ko-KR" sz="2400" dirty="0" smtClean="0"/>
              <a:t>(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 descr="C:\Users\admin\Desktop\사진자료\D3B9103E-ED7B-4443-97FA-8467E502269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357435" cy="3143247"/>
          </a:xfrm>
          <a:prstGeom prst="rect">
            <a:avLst/>
          </a:prstGeom>
          <a:noFill/>
        </p:spPr>
      </p:pic>
      <p:pic>
        <p:nvPicPr>
          <p:cNvPr id="1028" name="Picture 4" descr="C:\Users\admin\Desktop\사진자료\2C810BDA-C260-4B36-9203-1AA1C042FE0A.jpe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0"/>
            <a:ext cx="2357435" cy="3143248"/>
          </a:xfrm>
          <a:prstGeom prst="rect">
            <a:avLst/>
          </a:prstGeom>
          <a:noFill/>
        </p:spPr>
      </p:pic>
      <p:pic>
        <p:nvPicPr>
          <p:cNvPr id="1029" name="Picture 5" descr="C:\Users\admin\Desktop\사진자료\9AE79D66-7367-41C3-A935-9A7BE1DBCDD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8689" y="3357586"/>
            <a:ext cx="2625311" cy="3500414"/>
          </a:xfrm>
          <a:prstGeom prst="rect">
            <a:avLst/>
          </a:prstGeom>
          <a:noFill/>
        </p:spPr>
      </p:pic>
      <p:pic>
        <p:nvPicPr>
          <p:cNvPr id="1030" name="Picture 6" descr="C:\Users\admin\Desktop\사진자료\391B9F9B-4D3C-4A79-A83A-A118A4487C75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29000"/>
            <a:ext cx="2574036" cy="3429000"/>
          </a:xfrm>
          <a:prstGeom prst="rect">
            <a:avLst/>
          </a:prstGeom>
          <a:noFill/>
        </p:spPr>
      </p:pic>
      <p:pic>
        <p:nvPicPr>
          <p:cNvPr id="1031" name="Picture 7" descr="C:\Users\admin\Desktop\사진자료\B20F250A-7AED-4CE7-A438-3922D3155829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9190" y="0"/>
            <a:ext cx="4214810" cy="3161108"/>
          </a:xfrm>
          <a:prstGeom prst="rect">
            <a:avLst/>
          </a:prstGeom>
          <a:noFill/>
        </p:spPr>
      </p:pic>
      <p:pic>
        <p:nvPicPr>
          <p:cNvPr id="1032" name="Picture 8" descr="C:\Users\admin\Desktop\사진자료\올림\7C539350-C3F2-4934-9483-E75D0640C998.jpe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3240" y="3428976"/>
            <a:ext cx="2571768" cy="3429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admin\Desktop\사진자료\올림\74876EBB-C5FD-435B-84A5-BB8CDE053A74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214554"/>
            <a:ext cx="2839643" cy="3786190"/>
          </a:xfrm>
          <a:prstGeom prst="rect">
            <a:avLst/>
          </a:prstGeom>
          <a:noFill/>
        </p:spPr>
      </p:pic>
      <p:pic>
        <p:nvPicPr>
          <p:cNvPr id="10243" name="Picture 3" descr="C:\Users\admin\Desktop\사진자료\올림\1F24B177-350B-4DE7-9C4F-8DC6753301F5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2285992"/>
            <a:ext cx="2821783" cy="3762377"/>
          </a:xfrm>
          <a:prstGeom prst="rect">
            <a:avLst/>
          </a:prstGeom>
          <a:noFill/>
        </p:spPr>
      </p:pic>
      <p:pic>
        <p:nvPicPr>
          <p:cNvPr id="10244" name="Picture 4" descr="C:\Users\admin\Desktop\사진자료\올림\4B3C3C2E-C9F1-406B-8A27-C7C259DA6C41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2214554"/>
            <a:ext cx="2857520" cy="38100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진짜 </a:t>
            </a:r>
            <a:r>
              <a:rPr lang="ko-KR" altLang="en-US" dirty="0" err="1" smtClean="0"/>
              <a:t>번외</a:t>
            </a:r>
            <a:r>
              <a:rPr lang="ko-KR" altLang="en-US" dirty="0" smtClean="0"/>
              <a:t> 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다음 순서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7970130" cy="446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양해의 말씀 전해드립니다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58204" cy="50435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본인의 여행 스타일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부모님 모시고 자주 다님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혼자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친구와 다닐 때도 있긴 한데 사람 많은 곳 딱히 선호하지 않음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사람 없고 조용한 여행지 </a:t>
            </a:r>
            <a:r>
              <a:rPr lang="ko-KR" altLang="en-US" dirty="0" err="1" smtClean="0"/>
              <a:t>극호이며</a:t>
            </a:r>
            <a:r>
              <a:rPr lang="ko-KR" altLang="en-US" dirty="0" smtClean="0"/>
              <a:t> 사람 많으면 피곤해함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일종의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힙한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곳이나 </a:t>
            </a:r>
            <a:r>
              <a:rPr lang="ko-KR" altLang="en-US" dirty="0" err="1" smtClean="0"/>
              <a:t>클러빙을</a:t>
            </a:r>
            <a:r>
              <a:rPr lang="ko-KR" altLang="en-US" dirty="0" smtClean="0"/>
              <a:t> 할 수 있는 곳 같은 곳은</a:t>
            </a:r>
            <a:r>
              <a:rPr lang="en-US" altLang="ko-KR" dirty="0" smtClean="0"/>
              <a:t>,, </a:t>
            </a:r>
            <a:r>
              <a:rPr lang="ko-KR" altLang="en-US" dirty="0" smtClean="0"/>
              <a:t>없습니다 죄송합니다</a:t>
            </a:r>
            <a:r>
              <a:rPr lang="en-US" altLang="ko-KR" dirty="0" smtClean="0"/>
              <a:t>,,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그리고 사진 </a:t>
            </a:r>
            <a:r>
              <a:rPr lang="ko-KR" altLang="en-US" dirty="0" err="1" smtClean="0"/>
              <a:t>쑤셔넣느라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양 </a:t>
            </a:r>
            <a:r>
              <a:rPr lang="ko-KR" altLang="en-US" dirty="0" err="1" smtClean="0"/>
              <a:t>개많아지고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디자인적으로 미흡합니다 죄송합니다</a:t>
            </a:r>
            <a:r>
              <a:rPr lang="en-US" altLang="ko-KR" dirty="0" smtClean="0"/>
              <a:t>,,</a:t>
            </a:r>
          </a:p>
          <a:p>
            <a:pPr lvl="1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홋카이</a:t>
            </a:r>
            <a:r>
              <a:rPr lang="ko-KR" altLang="en-US" dirty="0"/>
              <a:t>도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1640" y="1600200"/>
            <a:ext cx="558071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1-1. </a:t>
            </a:r>
            <a:r>
              <a:rPr lang="ko-KR" altLang="en-US" dirty="0" smtClean="0"/>
              <a:t>삿포로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sz="2800" dirty="0" err="1" smtClean="0"/>
              <a:t>비에이</a:t>
            </a:r>
            <a:r>
              <a:rPr lang="ko-KR" altLang="en-US" sz="2800" dirty="0" smtClean="0"/>
              <a:t> 투어 </a:t>
            </a:r>
            <a:r>
              <a:rPr lang="en-US" altLang="ko-KR" sz="2800" dirty="0" smtClean="0"/>
              <a:t>– </a:t>
            </a:r>
            <a:r>
              <a:rPr lang="ko-KR" altLang="en-US" sz="2800" dirty="0" smtClean="0"/>
              <a:t>뽑기 좀 심한데 감수할 가치 있음</a:t>
            </a:r>
            <a:endParaRPr lang="en-US" altLang="ko-KR" sz="2800" dirty="0" smtClean="0"/>
          </a:p>
          <a:p>
            <a:pPr marL="514350" indent="-514350">
              <a:buAutoNum type="arabicParenR"/>
            </a:pPr>
            <a:r>
              <a:rPr lang="ko-KR" altLang="en-US" sz="2800" dirty="0" err="1" smtClean="0"/>
              <a:t>스프카레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– </a:t>
            </a:r>
            <a:r>
              <a:rPr lang="ko-KR" altLang="en-US" sz="2800" dirty="0" err="1" smtClean="0"/>
              <a:t>소울스토어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스아게도</a:t>
            </a:r>
            <a:r>
              <a:rPr lang="ko-KR" altLang="en-US" sz="2800" dirty="0" smtClean="0"/>
              <a:t> 좋았어요</a:t>
            </a:r>
            <a:r>
              <a:rPr lang="en-US" altLang="ko-KR" sz="2800" dirty="0" smtClean="0"/>
              <a:t>)</a:t>
            </a:r>
          </a:p>
          <a:p>
            <a:pPr marL="514350" indent="-514350">
              <a:buAutoNum type="arabicParenR"/>
            </a:pPr>
            <a:r>
              <a:rPr lang="ko-KR" altLang="en-US" sz="2800" dirty="0" smtClean="0"/>
              <a:t>양고기 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가게 어디 들어가도 괜찮았음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하지만 </a:t>
            </a:r>
            <a:r>
              <a:rPr lang="ko-KR" altLang="en-US" sz="2800" dirty="0" err="1" smtClean="0"/>
              <a:t>타베로그에</a:t>
            </a:r>
            <a:r>
              <a:rPr lang="ko-KR" altLang="en-US" sz="2800" dirty="0" smtClean="0"/>
              <a:t> 한번만 쳐보시고 </a:t>
            </a:r>
            <a:r>
              <a:rPr lang="en-US" altLang="ko-KR" sz="2800" dirty="0" smtClean="0"/>
              <a:t>3.5</a:t>
            </a:r>
            <a:r>
              <a:rPr lang="ko-KR" altLang="en-US" sz="2800" dirty="0" smtClean="0"/>
              <a:t>이상이면 들어가세요</a:t>
            </a:r>
            <a:r>
              <a:rPr lang="en-US" altLang="ko-KR" sz="2800" dirty="0" smtClean="0"/>
              <a:t>)</a:t>
            </a:r>
          </a:p>
          <a:p>
            <a:pPr marL="514350" indent="-514350">
              <a:buAutoNum type="arabicParenR"/>
            </a:pPr>
            <a:r>
              <a:rPr lang="ko-KR" altLang="en-US" sz="2800" dirty="0" smtClean="0"/>
              <a:t>맥주 </a:t>
            </a:r>
            <a:r>
              <a:rPr lang="en-US" altLang="ko-KR" sz="2800" dirty="0" smtClean="0"/>
              <a:t>– </a:t>
            </a:r>
            <a:r>
              <a:rPr lang="ko-KR" altLang="en-US" sz="2800" dirty="0" smtClean="0"/>
              <a:t>삿포로 클래식 많이 드세요</a:t>
            </a:r>
            <a:endParaRPr lang="en-US" altLang="ko-KR" sz="2800" dirty="0" smtClean="0"/>
          </a:p>
          <a:p>
            <a:pPr marL="514350" indent="-514350">
              <a:buNone/>
            </a:pPr>
            <a:endParaRPr lang="en-US" altLang="ko-KR" sz="2800" dirty="0" smtClean="0"/>
          </a:p>
          <a:p>
            <a:pPr marL="514350" indent="-514350">
              <a:buNone/>
            </a:pPr>
            <a:r>
              <a:rPr lang="en-US" altLang="ko-KR" sz="2800" dirty="0" smtClean="0"/>
              <a:t>*</a:t>
            </a:r>
            <a:r>
              <a:rPr lang="ko-KR" altLang="en-US" sz="2800" dirty="0" smtClean="0"/>
              <a:t>싼 거라도 방한화 꼭 챙겨가세요</a:t>
            </a:r>
            <a:r>
              <a:rPr lang="en-US" altLang="ko-KR" sz="2800" dirty="0" smtClean="0"/>
              <a:t>!!!! </a:t>
            </a:r>
          </a:p>
          <a:p>
            <a:pPr>
              <a:buNone/>
            </a:pP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admin\Downloads\AC681A6A-F52A-45B7-AE3F-4D8B8BB94798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4286216" cy="3214662"/>
          </a:xfrm>
          <a:prstGeom prst="rect">
            <a:avLst/>
          </a:prstGeom>
          <a:noFill/>
        </p:spPr>
      </p:pic>
      <p:pic>
        <p:nvPicPr>
          <p:cNvPr id="4100" name="Picture 4" descr="C:\Users\admin\Downloads\EAA92487-8387-4BB0-A387-68E74BAF75A3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3500438"/>
            <a:ext cx="4476749" cy="3357562"/>
          </a:xfrm>
          <a:prstGeom prst="rect">
            <a:avLst/>
          </a:prstGeom>
          <a:noFill/>
        </p:spPr>
      </p:pic>
      <p:pic>
        <p:nvPicPr>
          <p:cNvPr id="4099" name="Picture 3" descr="C:\Users\admin\Downloads\D05708EA-EB95-4CCC-95EB-C39B7FAE1C0C.jpe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3500439"/>
            <a:ext cx="4476749" cy="3357562"/>
          </a:xfrm>
          <a:prstGeom prst="rect">
            <a:avLst/>
          </a:prstGeom>
          <a:noFill/>
        </p:spPr>
      </p:pic>
      <p:pic>
        <p:nvPicPr>
          <p:cNvPr id="6" name="Picture 5" descr="C:\Users\admin\Downloads\F9F77B43-9F3E-40E6-9F8D-7CB61897BF56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845851" y="440528"/>
            <a:ext cx="3524231" cy="26431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:\Users\admin\Downloads\F687D2A9-41DE-4CEF-AE50-19103C43220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642918"/>
            <a:ext cx="4143386" cy="5524515"/>
          </a:xfrm>
          <a:prstGeom prst="rect">
            <a:avLst/>
          </a:prstGeom>
          <a:noFill/>
        </p:spPr>
      </p:pic>
      <p:pic>
        <p:nvPicPr>
          <p:cNvPr id="6" name="Picture 2" descr="C:\Users\admin\Downloads\1C0FAF56-9040-42C2-BE92-CF44BA7C53D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357222" y="1285859"/>
            <a:ext cx="5715039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1-2. </a:t>
            </a:r>
            <a:r>
              <a:rPr lang="ko-KR" altLang="en-US" dirty="0" err="1" smtClean="0"/>
              <a:t>오타루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당일치기면 충분</a:t>
            </a:r>
            <a:endParaRPr lang="en-US" altLang="ko-KR" sz="2800" dirty="0" smtClean="0"/>
          </a:p>
          <a:p>
            <a:r>
              <a:rPr lang="ko-KR" altLang="en-US" sz="2800" dirty="0" smtClean="0"/>
              <a:t>하지만 운하가 보이는 숙소에서 하루 느긋하게 쉬는 것도 좋은 옵션이라고 생각합니다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저는 시간 없어서 못함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816</Words>
  <Application>Microsoft Office PowerPoint</Application>
  <PresentationFormat>화면 슬라이드 쇼(4:3)</PresentationFormat>
  <Paragraphs>105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주제 후보들(이었던 것)</vt:lpstr>
      <vt:lpstr>5분스피치(과연?) 부제 : 일본여행지 추천(?)</vt:lpstr>
      <vt:lpstr>왜 이 주제(+일본)인지?</vt:lpstr>
      <vt:lpstr>양해의 말씀 전해드립니다</vt:lpstr>
      <vt:lpstr>1. 홋카이도</vt:lpstr>
      <vt:lpstr>1-1. 삿포로</vt:lpstr>
      <vt:lpstr>슬라이드 7</vt:lpstr>
      <vt:lpstr>슬라이드 8</vt:lpstr>
      <vt:lpstr>1-2. 오타루</vt:lpstr>
      <vt:lpstr>슬라이드 10</vt:lpstr>
      <vt:lpstr>1-3. 노보리베츠</vt:lpstr>
      <vt:lpstr>슬라이드 12</vt:lpstr>
      <vt:lpstr>추신</vt:lpstr>
      <vt:lpstr>슬라이드 14</vt:lpstr>
      <vt:lpstr>2. 혼슈</vt:lpstr>
      <vt:lpstr>2-1. 도쿄</vt:lpstr>
      <vt:lpstr>슬라이드 17</vt:lpstr>
      <vt:lpstr>슬라이드 18</vt:lpstr>
      <vt:lpstr>2-2. 나고야(+시라카와고, 다카야마)</vt:lpstr>
      <vt:lpstr>슬라이드 20</vt:lpstr>
      <vt:lpstr>슬라이드 21</vt:lpstr>
      <vt:lpstr>슬라이드 22</vt:lpstr>
      <vt:lpstr>슬라이드 23</vt:lpstr>
      <vt:lpstr>슬라이드 24</vt:lpstr>
      <vt:lpstr>2-3. 교토, 오사카</vt:lpstr>
      <vt:lpstr>슬라이드 26</vt:lpstr>
      <vt:lpstr>슬라이드 27</vt:lpstr>
      <vt:lpstr>슬라이드 28</vt:lpstr>
      <vt:lpstr>슬라이드 29</vt:lpstr>
      <vt:lpstr>3. 큐슈</vt:lpstr>
      <vt:lpstr>3-1. 후쿠오카</vt:lpstr>
      <vt:lpstr>슬라이드 32</vt:lpstr>
      <vt:lpstr>3-2. 유후인(?)</vt:lpstr>
      <vt:lpstr>슬라이드 34</vt:lpstr>
      <vt:lpstr>번외 ) 일본의 술</vt:lpstr>
      <vt:lpstr>슬라이드 36</vt:lpstr>
      <vt:lpstr>슬라이드 37</vt:lpstr>
      <vt:lpstr>진짜 번외 ) 다음 순서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일본여행지 추천(?)</dc:title>
  <dc:creator>admin</dc:creator>
  <cp:lastModifiedBy>admin</cp:lastModifiedBy>
  <cp:revision>38</cp:revision>
  <dcterms:created xsi:type="dcterms:W3CDTF">2019-04-09T04:30:14Z</dcterms:created>
  <dcterms:modified xsi:type="dcterms:W3CDTF">2019-04-11T00:35:49Z</dcterms:modified>
</cp:coreProperties>
</file>